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2E193-1344-2C48-839F-772C92C62D0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336C5-1386-CE48-A38B-1C8B5C7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60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10A982-549A-684F-8EF4-36BE597EAD1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945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8AF84951-A7AA-9040-9DD7-C1C25101F596}" type="slidenum">
              <a:rPr lang="en-US" sz="1200">
                <a:latin typeface="Times" charset="0"/>
              </a:rPr>
              <a:pPr algn="r"/>
              <a:t>1</a:t>
            </a:fld>
            <a:endParaRPr lang="en-US" sz="1200">
              <a:latin typeface="Times" charset="0"/>
            </a:endParaRPr>
          </a:p>
        </p:txBody>
      </p:sp>
      <p:sp>
        <p:nvSpPr>
          <p:cNvPr id="1946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 min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5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4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0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9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8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4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5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1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5E947-8BE6-CE48-8D46-7CA5B0626BB6}" type="datetimeFigureOut">
              <a:rPr lang="en-US" smtClean="0"/>
              <a:t>14-09-01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0CF3-0D88-3D44-9B26-A235C2236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71450"/>
            <a:ext cx="77724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200">
                <a:latin typeface="Optima" charset="0"/>
                <a:ea typeface="ＭＳ Ｐゴシック" charset="0"/>
                <a:cs typeface="ＭＳ Ｐゴシック" charset="0"/>
              </a:rPr>
              <a:t>Class </a:t>
            </a:r>
            <a:r>
              <a:rPr lang="en-US" sz="3200">
                <a:solidFill>
                  <a:schemeClr val="folHlink"/>
                </a:solidFill>
                <a:latin typeface="Optima" charset="0"/>
                <a:ea typeface="ＭＳ Ｐゴシック" charset="0"/>
                <a:cs typeface="ＭＳ Ｐゴシック" charset="0"/>
              </a:rPr>
              <a:t>Review</a:t>
            </a:r>
            <a:r>
              <a:rPr lang="en-US" sz="3200">
                <a:latin typeface="Optima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3200">
                <a:latin typeface="Optima" charset="0"/>
                <a:ea typeface="ＭＳ Ｐゴシック" charset="0"/>
                <a:cs typeface="ＭＳ Ｐゴシック" charset="0"/>
              </a:rPr>
            </a:br>
            <a:r>
              <a:rPr lang="en-US" sz="2000">
                <a:latin typeface="Optima" charset="0"/>
                <a:ea typeface="ＭＳ Ｐゴシック" charset="0"/>
                <a:cs typeface="ＭＳ Ｐゴシック" charset="0"/>
              </a:rPr>
              <a:t>Learning in Safe Schools</a:t>
            </a:r>
            <a:r>
              <a:rPr lang="en-US" sz="2800">
                <a:latin typeface="Optima" charset="0"/>
                <a:ea typeface="ＭＳ Ｐゴシック" charset="0"/>
                <a:cs typeface="ＭＳ Ｐゴシック" charset="0"/>
              </a:rPr>
              <a:t> </a:t>
            </a:r>
            <a:br>
              <a:rPr lang="en-US" sz="2800">
                <a:latin typeface="Optima" charset="0"/>
                <a:ea typeface="ＭＳ Ｐゴシック" charset="0"/>
                <a:cs typeface="ＭＳ Ｐゴシック" charset="0"/>
              </a:rPr>
            </a:br>
            <a:endParaRPr lang="en-US">
              <a:latin typeface="Opti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2800350"/>
            <a:ext cx="8534400" cy="628650"/>
          </a:xfrm>
          <a:prstGeom prst="rect">
            <a:avLst/>
          </a:prstGeom>
          <a:solidFill>
            <a:srgbClr val="C6C6C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06401" y="2857500"/>
            <a:ext cx="3577167" cy="697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800">
                <a:latin typeface="Arial Narrow" charset="0"/>
              </a:rPr>
              <a:t>Teacher:</a:t>
            </a:r>
          </a:p>
          <a:p>
            <a:pPr>
              <a:lnSpc>
                <a:spcPct val="110000"/>
              </a:lnSpc>
            </a:pPr>
            <a:r>
              <a:rPr lang="en-US" sz="1800">
                <a:latin typeface="Arial Narrow" charset="0"/>
              </a:rPr>
              <a:t>Class:</a:t>
            </a:r>
            <a:endParaRPr lang="en-US">
              <a:latin typeface="Times New Roman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04800" y="2457450"/>
            <a:ext cx="4165600" cy="17145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914401"/>
            <a:ext cx="284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Classroom Strengths</a:t>
            </a:r>
            <a:endParaRPr lang="en-US" sz="2000">
              <a:latin typeface="Times New Roman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673600" y="2457450"/>
            <a:ext cx="4165600" cy="171450"/>
          </a:xfrm>
          <a:prstGeom prst="rect">
            <a:avLst/>
          </a:prstGeom>
          <a:solidFill>
            <a:schemeClr val="folHlink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673600" y="914401"/>
            <a:ext cx="284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Classroom Stretches</a:t>
            </a:r>
            <a:endParaRPr lang="en-US" sz="2000">
              <a:latin typeface="Times New Roman" charset="0"/>
            </a:endParaRPr>
          </a:p>
        </p:txBody>
      </p:sp>
      <p:cxnSp>
        <p:nvCxnSpPr>
          <p:cNvPr id="18441" name="AutoShape 19"/>
          <p:cNvCxnSpPr>
            <a:cxnSpLocks noChangeShapeType="1"/>
            <a:stCxn id="18437" idx="2"/>
            <a:endCxn id="18435" idx="0"/>
          </p:cNvCxnSpPr>
          <p:nvPr/>
        </p:nvCxnSpPr>
        <p:spPr bwMode="auto">
          <a:xfrm>
            <a:off x="2387600" y="2639616"/>
            <a:ext cx="2184400" cy="1500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AutoShape 20"/>
          <p:cNvCxnSpPr>
            <a:cxnSpLocks noChangeShapeType="1"/>
            <a:stCxn id="18435" idx="0"/>
            <a:endCxn id="18439" idx="2"/>
          </p:cNvCxnSpPr>
          <p:nvPr/>
        </p:nvCxnSpPr>
        <p:spPr bwMode="auto">
          <a:xfrm flipV="1">
            <a:off x="4572000" y="2639616"/>
            <a:ext cx="2184400" cy="1500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Rectangle 21"/>
          <p:cNvSpPr>
            <a:spLocks noChangeArrowheads="1"/>
          </p:cNvSpPr>
          <p:nvPr/>
        </p:nvSpPr>
        <p:spPr bwMode="auto">
          <a:xfrm>
            <a:off x="304800" y="3600450"/>
            <a:ext cx="3759200" cy="1714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charset="0"/>
            </a:endParaRPr>
          </a:p>
        </p:txBody>
      </p:sp>
      <p:sp>
        <p:nvSpPr>
          <p:cNvPr id="18444" name="Rectangle 22"/>
          <p:cNvSpPr>
            <a:spLocks noChangeArrowheads="1"/>
          </p:cNvSpPr>
          <p:nvPr/>
        </p:nvSpPr>
        <p:spPr bwMode="auto">
          <a:xfrm>
            <a:off x="5080000" y="3600450"/>
            <a:ext cx="3759200" cy="171450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charset="0"/>
            </a:endParaRPr>
          </a:p>
        </p:txBody>
      </p:sp>
      <p:cxnSp>
        <p:nvCxnSpPr>
          <p:cNvPr id="18445" name="AutoShape 23"/>
          <p:cNvCxnSpPr>
            <a:cxnSpLocks noChangeShapeType="1"/>
            <a:stCxn id="18435" idx="2"/>
            <a:endCxn id="18443" idx="0"/>
          </p:cNvCxnSpPr>
          <p:nvPr/>
        </p:nvCxnSpPr>
        <p:spPr bwMode="auto">
          <a:xfrm flipH="1">
            <a:off x="2184400" y="3439716"/>
            <a:ext cx="2387600" cy="1500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AutoShape 24"/>
          <p:cNvCxnSpPr>
            <a:cxnSpLocks noChangeShapeType="1"/>
            <a:stCxn id="18435" idx="2"/>
            <a:endCxn id="18444" idx="0"/>
          </p:cNvCxnSpPr>
          <p:nvPr/>
        </p:nvCxnSpPr>
        <p:spPr bwMode="auto">
          <a:xfrm>
            <a:off x="4572000" y="3439716"/>
            <a:ext cx="2387600" cy="1500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7" name="Rectangle 25"/>
          <p:cNvSpPr>
            <a:spLocks noChangeArrowheads="1"/>
          </p:cNvSpPr>
          <p:nvPr/>
        </p:nvSpPr>
        <p:spPr bwMode="auto">
          <a:xfrm>
            <a:off x="304800" y="5486400"/>
            <a:ext cx="8534400" cy="228600"/>
          </a:xfrm>
          <a:prstGeom prst="rect">
            <a:avLst/>
          </a:prstGeom>
          <a:solidFill>
            <a:srgbClr val="C6C6C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Arial Narrow" charset="0"/>
              </a:rPr>
              <a:t>Individual Concerns</a:t>
            </a:r>
            <a:endParaRPr lang="en-US">
              <a:latin typeface="Times New Roman" charset="0"/>
            </a:endParaRPr>
          </a:p>
        </p:txBody>
      </p:sp>
      <p:sp>
        <p:nvSpPr>
          <p:cNvPr id="18448" name="Text Box 26"/>
          <p:cNvSpPr txBox="1">
            <a:spLocks noChangeArrowheads="1"/>
          </p:cNvSpPr>
          <p:nvPr/>
        </p:nvSpPr>
        <p:spPr bwMode="auto">
          <a:xfrm>
            <a:off x="4673601" y="457200"/>
            <a:ext cx="4135967" cy="400110"/>
          </a:xfrm>
          <a:prstGeom prst="rect">
            <a:avLst/>
          </a:prstGeom>
          <a:solidFill>
            <a:srgbClr val="C6C6C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Class Review Recording Form</a:t>
            </a:r>
            <a:endParaRPr lang="en-US">
              <a:latin typeface="Times New Roman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945943" y="0"/>
            <a:ext cx="21980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Optima" charset="0"/>
              </a:rPr>
              <a:t>(</a:t>
            </a:r>
            <a:r>
              <a:rPr lang="en-US" sz="1400" dirty="0" err="1">
                <a:solidFill>
                  <a:schemeClr val="tx2"/>
                </a:solidFill>
                <a:latin typeface="Optima" charset="0"/>
              </a:rPr>
              <a:t>Brownlie</a:t>
            </a:r>
            <a:r>
              <a:rPr lang="en-US" sz="1400" dirty="0">
                <a:solidFill>
                  <a:schemeClr val="tx2"/>
                </a:solidFill>
                <a:latin typeface="Optima" charset="0"/>
              </a:rPr>
              <a:t> &amp; King, 2000)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04800" y="914400"/>
            <a:ext cx="4165600" cy="1543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4673600" y="914400"/>
            <a:ext cx="4165600" cy="1543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304800" y="3771900"/>
            <a:ext cx="3759200" cy="1543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304801" y="3808810"/>
            <a:ext cx="7341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 Narrow" charset="0"/>
              </a:rPr>
              <a:t>Goals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5080000" y="3771900"/>
            <a:ext cx="3759200" cy="1543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5080000" y="3808810"/>
            <a:ext cx="10963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Arial Narrow" charset="0"/>
              </a:rPr>
              <a:t>Decisions</a:t>
            </a:r>
          </a:p>
        </p:txBody>
      </p:sp>
      <p:cxnSp>
        <p:nvCxnSpPr>
          <p:cNvPr id="18456" name="AutoShape 24"/>
          <p:cNvCxnSpPr>
            <a:cxnSpLocks noChangeShapeType="1"/>
            <a:stCxn id="18435" idx="2"/>
            <a:endCxn id="18447" idx="0"/>
          </p:cNvCxnSpPr>
          <p:nvPr/>
        </p:nvCxnSpPr>
        <p:spPr bwMode="auto">
          <a:xfrm>
            <a:off x="4572000" y="3439716"/>
            <a:ext cx="0" cy="203596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304800" y="5715000"/>
            <a:ext cx="152400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828800" y="5715000"/>
            <a:ext cx="182880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3657600" y="5715000"/>
            <a:ext cx="182880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5486400" y="5715000"/>
            <a:ext cx="182880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7315200" y="5715000"/>
            <a:ext cx="1524000" cy="971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304801" y="5715000"/>
            <a:ext cx="8369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 Narrow" charset="0"/>
              </a:rPr>
              <a:t>Medical</a:t>
            </a: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1828800" y="5715000"/>
            <a:ext cx="10268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 Narrow" charset="0"/>
              </a:rPr>
              <a:t>Language</a:t>
            </a: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3657600" y="5715000"/>
            <a:ext cx="9213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 Narrow" charset="0"/>
              </a:rPr>
              <a:t>Learning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5486400" y="5751910"/>
            <a:ext cx="140976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latin typeface="Arial Narrow" charset="0"/>
              </a:rPr>
              <a:t>Socio-Emotional</a:t>
            </a: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7315201" y="5715000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 Narrow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64418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Class Review  Learning in Safe Schools  </vt:lpstr>
    </vt:vector>
  </TitlesOfParts>
  <Company>SD 38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shelley moore</dc:creator>
  <cp:lastModifiedBy>shelley moore</cp:lastModifiedBy>
  <cp:revision>2</cp:revision>
  <dcterms:created xsi:type="dcterms:W3CDTF">2014-07-20T06:21:23Z</dcterms:created>
  <dcterms:modified xsi:type="dcterms:W3CDTF">2014-09-01T20:57:57Z</dcterms:modified>
</cp:coreProperties>
</file>