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6"/>
    <p:restoredTop sz="91620"/>
  </p:normalViewPr>
  <p:slideViewPr>
    <p:cSldViewPr snapToGrid="0" snapToObjects="1">
      <p:cViewPr varScale="1">
        <p:scale>
          <a:sx n="53" d="100"/>
          <a:sy n="53" d="100"/>
        </p:scale>
        <p:origin x="2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8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76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64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4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89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69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7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35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22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6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34649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to view Inclusive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P</a:t>
            </a:r>
            <a:r>
              <a:rPr lang="en-US" dirty="0" smtClean="0"/>
              <a:t>lans on Aspen-</a:t>
            </a:r>
            <a:br>
              <a:rPr lang="en-US" dirty="0" smtClean="0"/>
            </a:br>
            <a:r>
              <a:rPr lang="en-US" dirty="0" smtClean="0"/>
              <a:t>Staff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u="sng" dirty="0" smtClean="0"/>
              <a:t/>
            </a:r>
            <a:br>
              <a:rPr lang="en-CA" sz="3600" b="1" u="sng" dirty="0" smtClean="0"/>
            </a:br>
            <a:r>
              <a:rPr lang="en-CA" sz="3600" b="1" u="sng" dirty="0" smtClean="0"/>
              <a:t>Identifying students with PLANS on </a:t>
            </a:r>
            <a:r>
              <a:rPr lang="en-CA" sz="3600" b="1" u="sng" dirty="0"/>
              <a:t>ASPEN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/>
              <a:t>Go to your STUDENT tab.</a:t>
            </a:r>
            <a:endParaRPr lang="en-US" sz="2800" dirty="0"/>
          </a:p>
          <a:p>
            <a:pPr lvl="0"/>
            <a:r>
              <a:rPr lang="en-CA" sz="2800" dirty="0"/>
              <a:t>Go to the grid that looks like this: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 descr="/Users/camille.luks/Desktop/Screen Shot 2016-09-07 at 8.58.22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47" y="3395833"/>
            <a:ext cx="9505589" cy="24515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eft Arrow 4"/>
          <p:cNvSpPr/>
          <p:nvPr/>
        </p:nvSpPr>
        <p:spPr>
          <a:xfrm rot="18889135">
            <a:off x="7255588" y="3456557"/>
            <a:ext cx="1383030" cy="568960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300" y="795257"/>
            <a:ext cx="9870483" cy="5220531"/>
          </a:xfrm>
        </p:spPr>
        <p:txBody>
          <a:bodyPr>
            <a:normAutofit lnSpcReduction="10000"/>
          </a:bodyPr>
          <a:lstStyle/>
          <a:p>
            <a:pPr lvl="0"/>
            <a:r>
              <a:rPr lang="en-CA" sz="2800" dirty="0"/>
              <a:t>Click on </a:t>
            </a:r>
            <a:r>
              <a:rPr lang="en-CA" sz="2800" dirty="0" smtClean="0"/>
              <a:t>the grid and </a:t>
            </a:r>
            <a:r>
              <a:rPr lang="en-CA" sz="2800" dirty="0"/>
              <a:t>scroll down to ‘default’</a:t>
            </a:r>
            <a:endParaRPr lang="en-US" sz="2800" dirty="0"/>
          </a:p>
          <a:p>
            <a:pPr lvl="0"/>
            <a:r>
              <a:rPr lang="en-CA" sz="2800" dirty="0"/>
              <a:t>Click on default and your ASPEN student list should now include a column with ALERT symbols. Like this…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CA" sz="2800" i="1" dirty="0"/>
              <a:t>To </a:t>
            </a:r>
            <a:r>
              <a:rPr lang="en-CA" sz="2800" i="1" dirty="0" smtClean="0"/>
              <a:t>Note:</a:t>
            </a:r>
            <a:r>
              <a:rPr lang="en-US" sz="2800" dirty="0"/>
              <a:t> </a:t>
            </a:r>
            <a:r>
              <a:rPr lang="en-CA" sz="2800" i="1" dirty="0" smtClean="0"/>
              <a:t>The </a:t>
            </a:r>
            <a:r>
              <a:rPr lang="en-CA" sz="2800" i="1" dirty="0"/>
              <a:t>icons no longer differentiate between Student Support Plans and Inclusive Education </a:t>
            </a:r>
            <a:r>
              <a:rPr lang="en-CA" sz="2800" i="1" dirty="0" smtClean="0"/>
              <a:t>Plans </a:t>
            </a:r>
            <a:r>
              <a:rPr lang="mr-IN" sz="2800" i="1" dirty="0" smtClean="0"/>
              <a:t>–</a:t>
            </a:r>
            <a:r>
              <a:rPr lang="en-CA" sz="2800" i="1" dirty="0" smtClean="0"/>
              <a:t> it just denotes PLAN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600" y="2758920"/>
            <a:ext cx="8942957" cy="1501356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0800000">
            <a:off x="166516" y="3239919"/>
            <a:ext cx="1384784" cy="539358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89493"/>
            <a:ext cx="9520158" cy="1049235"/>
          </a:xfrm>
        </p:spPr>
        <p:txBody>
          <a:bodyPr/>
          <a:lstStyle/>
          <a:p>
            <a:r>
              <a:rPr lang="en-US" u="sng" dirty="0" smtClean="0"/>
              <a:t>How to view a Plan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564996"/>
            <a:ext cx="9520158" cy="3901349"/>
          </a:xfrm>
        </p:spPr>
        <p:txBody>
          <a:bodyPr/>
          <a:lstStyle/>
          <a:p>
            <a:r>
              <a:rPr lang="en-US" sz="2800" dirty="0" smtClean="0"/>
              <a:t>Under  </a:t>
            </a:r>
            <a:r>
              <a:rPr lang="en-US" sz="2800" u="sng" dirty="0" smtClean="0"/>
              <a:t>STUDENT TOP TAB</a:t>
            </a:r>
            <a:r>
              <a:rPr lang="en-US" sz="2800" dirty="0" smtClean="0"/>
              <a:t>, select the student whose Plan you want to view using the check box</a:t>
            </a:r>
          </a:p>
          <a:p>
            <a:r>
              <a:rPr lang="en-US" sz="2800" dirty="0" smtClean="0"/>
              <a:t>Click on the DOCUMENTS Side Tab </a:t>
            </a:r>
          </a:p>
          <a:p>
            <a:r>
              <a:rPr lang="en-US" sz="2800" dirty="0" smtClean="0"/>
              <a:t>Under DOCUMENTS Side tab select Plans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5" y="2295499"/>
            <a:ext cx="2416180" cy="3801979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 rot="9460075">
            <a:off x="8096215" y="2598436"/>
            <a:ext cx="1381091" cy="302803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2126172">
            <a:off x="7403656" y="4132749"/>
            <a:ext cx="2311188" cy="353116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684203"/>
            <a:ext cx="9520158" cy="1049235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 smtClean="0"/>
              <a:t>Under Plans </a:t>
            </a:r>
            <a:r>
              <a:rPr lang="en-US" dirty="0" err="1" smtClean="0"/>
              <a:t>subleaf</a:t>
            </a:r>
            <a:r>
              <a:rPr lang="en-US" dirty="0" smtClean="0"/>
              <a:t>, click in the check box beside the plan with an Active Status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294" y="1733438"/>
            <a:ext cx="10338919" cy="1997451"/>
          </a:xfrm>
        </p:spPr>
      </p:pic>
      <p:sp>
        <p:nvSpPr>
          <p:cNvPr id="7" name="Left Arrow 6"/>
          <p:cNvSpPr/>
          <p:nvPr/>
        </p:nvSpPr>
        <p:spPr>
          <a:xfrm rot="12455208" flipV="1">
            <a:off x="-32066" y="2869369"/>
            <a:ext cx="2019574" cy="357321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34695" y="3969445"/>
            <a:ext cx="90576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selecting the ACTIVE plan, return to the side tab and select Details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53" y="4437529"/>
            <a:ext cx="3411576" cy="1586754"/>
          </a:xfrm>
          <a:prstGeom prst="rect">
            <a:avLst/>
          </a:prstGeom>
        </p:spPr>
      </p:pic>
      <p:sp>
        <p:nvSpPr>
          <p:cNvPr id="13" name="Left Arrow 12"/>
          <p:cNvSpPr/>
          <p:nvPr/>
        </p:nvSpPr>
        <p:spPr>
          <a:xfrm rot="10800000" flipV="1">
            <a:off x="5615261" y="5230906"/>
            <a:ext cx="1383030" cy="461699"/>
          </a:xfrm>
          <a:prstGeom prst="leftArrow">
            <a:avLst>
              <a:gd name="adj1" fmla="val 3660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Huzzah! </a:t>
            </a:r>
            <a:r>
              <a:rPr lang="en-US" dirty="0" smtClean="0"/>
              <a:t>You </a:t>
            </a:r>
            <a:r>
              <a:rPr lang="en-US" dirty="0" smtClean="0"/>
              <a:t>can now view the students Plans details!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1" y="2213811"/>
            <a:ext cx="11686745" cy="3176336"/>
          </a:xfrm>
        </p:spPr>
      </p:pic>
    </p:spTree>
    <p:extLst>
      <p:ext uri="{BB962C8B-B14F-4D97-AF65-F5344CB8AC3E}">
        <p14:creationId xmlns:p14="http://schemas.microsoft.com/office/powerpoint/2010/main" val="2480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</TotalTime>
  <Words>144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Mangal</vt:lpstr>
      <vt:lpstr>Palatino Linotype</vt:lpstr>
      <vt:lpstr>Gallery</vt:lpstr>
      <vt:lpstr>  How to view Inclusive Education Plans on Aspen- Staff View</vt:lpstr>
      <vt:lpstr> Identifying students with PLANS on ASPEN </vt:lpstr>
      <vt:lpstr>PowerPoint Presentation</vt:lpstr>
      <vt:lpstr>How to view a Plan</vt:lpstr>
      <vt:lpstr>Under Plans subleaf, click in the check box beside the plan with an Active Status</vt:lpstr>
      <vt:lpstr> Huzzah! You can now view the students Plans details!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view inclusive education plans on aspen</dc:title>
  <dc:creator>Microsoft Office User</dc:creator>
  <cp:lastModifiedBy>Microsoft Office User</cp:lastModifiedBy>
  <cp:revision>11</cp:revision>
  <dcterms:created xsi:type="dcterms:W3CDTF">2018-01-17T17:48:13Z</dcterms:created>
  <dcterms:modified xsi:type="dcterms:W3CDTF">2018-02-12T22:40:00Z</dcterms:modified>
</cp:coreProperties>
</file>