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5"/>
    <p:restoredTop sz="94707"/>
  </p:normalViewPr>
  <p:slideViewPr>
    <p:cSldViewPr snapToGrid="0" snapToObjects="1">
      <p:cViewPr varScale="1">
        <p:scale>
          <a:sx n="115" d="100"/>
          <a:sy n="115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FC359-641E-A44D-9255-03BC01DF1FAF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0ED0-382E-8F44-8BF8-81F2B5C1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E412-8E9D-D747-89FA-2C5F3F6F6EB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89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4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1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55EC-28CC-9D46-9DC4-D5E9FCE5089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8663" y="241015"/>
            <a:ext cx="4470618" cy="40318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entury Gothic"/>
              </a:rPr>
              <a:t>RTI Triangle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Grade/Course/Subject (place)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_____________________________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Curricular Lens: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_____________________________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Competency Lens: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_____________________________</a:t>
            </a:r>
            <a:endParaRPr lang="en-US" sz="1600" b="1" dirty="0">
              <a:solidFill>
                <a:srgbClr val="FF0000"/>
              </a:solidFill>
              <a:latin typeface="Century Gothic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83" y="467796"/>
            <a:ext cx="854972" cy="8549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921" y="5441430"/>
            <a:ext cx="854972" cy="85497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821331" y="6048193"/>
            <a:ext cx="570873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19798" y="4184355"/>
            <a:ext cx="571022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10526" y="2502679"/>
            <a:ext cx="571022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3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00372" y="825790"/>
            <a:ext cx="6098852" cy="5470612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732548" y="866816"/>
            <a:ext cx="4032354" cy="3565748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676928" y="844741"/>
            <a:ext cx="2143594" cy="1918175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08078" y="604348"/>
            <a:ext cx="156243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  <a:latin typeface="Century Gothic"/>
              </a:rPr>
              <a:t>Students who need the most support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1528" y="5572133"/>
            <a:ext cx="1332403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/>
              </a:rPr>
              <a:t>Students who need the most challenge</a:t>
            </a:r>
          </a:p>
        </p:txBody>
      </p:sp>
      <p:cxnSp>
        <p:nvCxnSpPr>
          <p:cNvPr id="3" name="Straight Connector 2"/>
          <p:cNvCxnSpPr>
            <a:stCxn id="6" idx="0"/>
            <a:endCxn id="4" idx="3"/>
          </p:cNvCxnSpPr>
          <p:nvPr/>
        </p:nvCxnSpPr>
        <p:spPr>
          <a:xfrm>
            <a:off x="5748725" y="844741"/>
            <a:ext cx="1073" cy="5451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22207" y="6315397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prstClr val="black"/>
                </a:solidFill>
                <a:latin typeface="Century Gothic"/>
              </a:rPr>
              <a:t>Curricular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3614" y="6304351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prstClr val="black"/>
                </a:solidFill>
                <a:latin typeface="Century Gothic"/>
              </a:rPr>
              <a:t>Competency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3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40</Words>
  <Application>Microsoft Macintosh PowerPoint</Application>
  <PresentationFormat>Letter Paper (8.5x11 in)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Review  Learning in Safe Schools  </dc:title>
  <dc:creator>shelleymoore79@gmail.com</dc:creator>
  <cp:lastModifiedBy>Microsoft Office User</cp:lastModifiedBy>
  <cp:revision>2</cp:revision>
  <dcterms:created xsi:type="dcterms:W3CDTF">2016-11-25T23:11:02Z</dcterms:created>
  <dcterms:modified xsi:type="dcterms:W3CDTF">2018-09-25T18:48:31Z</dcterms:modified>
</cp:coreProperties>
</file>