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00"/>
    <p:restoredTop sz="94707"/>
  </p:normalViewPr>
  <p:slideViewPr>
    <p:cSldViewPr snapToGrid="0" snapToObjects="1">
      <p:cViewPr varScale="1">
        <p:scale>
          <a:sx n="90" d="100"/>
          <a:sy n="90" d="100"/>
        </p:scale>
        <p:origin x="10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FC359-641E-A44D-9255-03BC01DF1FAF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0ED0-382E-8F44-8BF8-81F2B5C13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76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E412-8E9D-D747-89FA-2C5F3F6F6EB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789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4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47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5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8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1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0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5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2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355EC-28CC-9D46-9DC4-D5E9FCE5089A}" type="datetimeFigureOut">
              <a:rPr lang="en-US" smtClean="0"/>
              <a:t>11/25/16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13D0-45E7-ED46-A350-2A92C19AA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1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308663" y="241015"/>
            <a:ext cx="4470618" cy="403187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Century Gothic"/>
              </a:rPr>
              <a:t>RTI </a:t>
            </a:r>
            <a:r>
              <a:rPr lang="en-US" sz="3200" b="1" dirty="0" smtClean="0">
                <a:solidFill>
                  <a:prstClr val="black"/>
                </a:solidFill>
                <a:latin typeface="Century Gothic"/>
              </a:rPr>
              <a:t>Triangle</a:t>
            </a:r>
          </a:p>
          <a:p>
            <a:endParaRPr lang="en-US" sz="1600" b="1" dirty="0" smtClean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Century Gothic"/>
              </a:rPr>
              <a:t>Grade/Course/Subject (place)</a:t>
            </a:r>
          </a:p>
          <a:p>
            <a:endParaRPr lang="en-US" sz="1600" b="1" dirty="0" smtClean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Century Gothic"/>
              </a:rPr>
              <a:t>_____________________________</a:t>
            </a:r>
          </a:p>
          <a:p>
            <a:endParaRPr lang="en-US" sz="1600" b="1" dirty="0" smtClean="0">
              <a:solidFill>
                <a:prstClr val="black"/>
              </a:solidFill>
              <a:latin typeface="Century Gothic"/>
            </a:endParaRPr>
          </a:p>
          <a:p>
            <a:endParaRPr lang="en-US" sz="1600" b="1" dirty="0" smtClean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Century Gothic"/>
              </a:rPr>
              <a:t>Curricular Lens:</a:t>
            </a: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Century Gothic"/>
              </a:rPr>
              <a:t>_____________________________</a:t>
            </a:r>
          </a:p>
          <a:p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endParaRPr lang="en-US" sz="1600" b="1" dirty="0" smtClean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Century Gothic"/>
              </a:rPr>
              <a:t>Competency Lens:</a:t>
            </a:r>
            <a:endParaRPr lang="en-US" sz="1600" b="1" dirty="0">
              <a:solidFill>
                <a:prstClr val="black"/>
              </a:solidFill>
              <a:latin typeface="Century Gothic"/>
            </a:endParaRPr>
          </a:p>
          <a:p>
            <a:endParaRPr lang="en-US" sz="1600" b="1" dirty="0" smtClean="0">
              <a:solidFill>
                <a:prstClr val="black"/>
              </a:solidFill>
              <a:latin typeface="Century Gothic"/>
            </a:endParaRPr>
          </a:p>
          <a:p>
            <a:r>
              <a:rPr lang="en-US" sz="1600" b="1" dirty="0" smtClean="0">
                <a:solidFill>
                  <a:prstClr val="black"/>
                </a:solidFill>
                <a:latin typeface="Century Gothic"/>
              </a:rPr>
              <a:t>_____________________________</a:t>
            </a:r>
            <a:endParaRPr lang="en-US" sz="1600" b="1" dirty="0">
              <a:solidFill>
                <a:srgbClr val="FF0000"/>
              </a:solidFill>
              <a:latin typeface="Century Gothic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383" y="467796"/>
            <a:ext cx="854972" cy="8549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921" y="5441430"/>
            <a:ext cx="854972" cy="854972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2821331" y="6048193"/>
            <a:ext cx="570873" cy="24820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prstClr val="black"/>
                </a:solidFill>
                <a:latin typeface="Century Gothic"/>
              </a:rPr>
              <a:t>Tier 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19798" y="4184355"/>
            <a:ext cx="571022" cy="24820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prstClr val="black"/>
                </a:solidFill>
                <a:latin typeface="Century Gothic"/>
              </a:rPr>
              <a:t>Tier 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810526" y="2502679"/>
            <a:ext cx="571022" cy="248209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r>
              <a:rPr lang="en-US" sz="1013" b="1" dirty="0">
                <a:solidFill>
                  <a:prstClr val="black"/>
                </a:solidFill>
                <a:latin typeface="Century Gothic"/>
              </a:rPr>
              <a:t>Tier 3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700372" y="825790"/>
            <a:ext cx="6098852" cy="5470612"/>
          </a:xfrm>
          <a:prstGeom prst="triangl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3732548" y="866816"/>
            <a:ext cx="4032354" cy="3565748"/>
          </a:xfrm>
          <a:prstGeom prst="triangl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4676928" y="844741"/>
            <a:ext cx="2143594" cy="1918175"/>
          </a:xfrm>
          <a:prstGeom prst="triangl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prstClr val="black"/>
              </a:solidFill>
              <a:latin typeface="Century Gothic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608078" y="604348"/>
            <a:ext cx="1562437" cy="4154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  <a:latin typeface="Century Gothic"/>
              </a:rPr>
              <a:t>Students who need the most support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1528" y="5572133"/>
            <a:ext cx="1332403" cy="6001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entury Gothic"/>
              </a:rPr>
              <a:t>Students who need the most challenge</a:t>
            </a:r>
          </a:p>
        </p:txBody>
      </p:sp>
      <p:cxnSp>
        <p:nvCxnSpPr>
          <p:cNvPr id="3" name="Straight Connector 2"/>
          <p:cNvCxnSpPr>
            <a:stCxn id="6" idx="0"/>
            <a:endCxn id="4" idx="3"/>
          </p:cNvCxnSpPr>
          <p:nvPr/>
        </p:nvCxnSpPr>
        <p:spPr>
          <a:xfrm>
            <a:off x="5748725" y="844741"/>
            <a:ext cx="1073" cy="54516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22207" y="6315397"/>
            <a:ext cx="1337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prstClr val="black"/>
                </a:solidFill>
                <a:latin typeface="Century Gothic"/>
              </a:rPr>
              <a:t>Curricular 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23614" y="6304351"/>
            <a:ext cx="16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prstClr val="black"/>
                </a:solidFill>
                <a:latin typeface="Century Gothic"/>
              </a:rPr>
              <a:t>Competency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36</Words>
  <Application>Microsoft Macintosh PowerPoint</Application>
  <PresentationFormat>Letter Paper (8.5x11 in)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Century Gothic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Review  Learning in Safe Schools  </dc:title>
  <dc:creator>shelleymoore79@gmail.com</dc:creator>
  <cp:lastModifiedBy>shelleymoore79@gmail.com</cp:lastModifiedBy>
  <cp:revision>2</cp:revision>
  <dcterms:created xsi:type="dcterms:W3CDTF">2016-11-25T23:11:02Z</dcterms:created>
  <dcterms:modified xsi:type="dcterms:W3CDTF">2016-11-25T23:16:38Z</dcterms:modified>
</cp:coreProperties>
</file>